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9144000" cy="5143500" type="screen16x9"/>
  <p:notesSz cx="6858000" cy="9144000"/>
  <p:embeddedFontLst>
    <p:embeddedFont>
      <p:font typeface="Roboto" panose="020B060402020202020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31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11"/>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Shape 13"/>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Shape 1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Shape 58"/>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Shape 59"/>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Shape 6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Shape 6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Shape 1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Shape 19"/>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21"/>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Shape 22"/>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Shape 2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Shape 2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 name="Shape 26"/>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2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Shape 28"/>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Shape 29"/>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Shape 3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Shape 32"/>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Shape 33"/>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Shape 34"/>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Shape 3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Shape 3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 name="Shape 38"/>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 name="Shape 39"/>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Shape 40"/>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Shape 4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Shape 4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Shape 46"/>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 name="Shape 47"/>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 name="Shape 48"/>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Shape 4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Shape 5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Shape 53"/>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 name="Shape 54"/>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 name="Shape 55"/>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Shape 5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ctrTitle"/>
          </p:nvPr>
        </p:nvSpPr>
        <p:spPr>
          <a:xfrm>
            <a:off x="353250" y="542725"/>
            <a:ext cx="8222100" cy="933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4000" b="1"/>
              <a:t>EOC Writing Tips</a:t>
            </a:r>
            <a:r>
              <a:rPr lang="en" sz="4000"/>
              <a:t> </a:t>
            </a:r>
            <a:endParaRPr sz="4000"/>
          </a:p>
          <a:p>
            <a:pPr marL="0" lvl="0" indent="0">
              <a:spcBef>
                <a:spcPts val="0"/>
              </a:spcBef>
              <a:spcAft>
                <a:spcPts val="0"/>
              </a:spcAft>
              <a:buNone/>
            </a:pPr>
            <a:r>
              <a:rPr lang="en" sz="2000"/>
              <a:t>(issues I often see in your writing)</a:t>
            </a:r>
            <a:endParaRPr sz="2000"/>
          </a:p>
        </p:txBody>
      </p:sp>
      <p:sp>
        <p:nvSpPr>
          <p:cNvPr id="68" name="Shape 68"/>
          <p:cNvSpPr txBox="1"/>
          <p:nvPr/>
        </p:nvSpPr>
        <p:spPr>
          <a:xfrm>
            <a:off x="493900" y="1476325"/>
            <a:ext cx="6373500" cy="626100"/>
          </a:xfrm>
          <a:prstGeom prst="rect">
            <a:avLst/>
          </a:prstGeom>
          <a:noFill/>
          <a:ln>
            <a:noFill/>
          </a:ln>
        </p:spPr>
        <p:txBody>
          <a:bodyPr spcFirstLastPara="1" wrap="square" lIns="91425" tIns="91425" rIns="91425" bIns="91425" anchor="t" anchorCtr="0">
            <a:noAutofit/>
          </a:bodyPr>
          <a:lstStyle/>
          <a:p>
            <a:pPr marL="457200" lvl="0" indent="-317500" rtl="0">
              <a:spcBef>
                <a:spcPts val="0"/>
              </a:spcBef>
              <a:spcAft>
                <a:spcPts val="0"/>
              </a:spcAft>
              <a:buClr>
                <a:srgbClr val="FFFFFF"/>
              </a:buClr>
              <a:buSzPts val="1400"/>
              <a:buAutoNum type="arabicPeriod"/>
            </a:pPr>
            <a:r>
              <a:rPr lang="en">
                <a:solidFill>
                  <a:srgbClr val="FFFFFF"/>
                </a:solidFill>
              </a:rPr>
              <a:t>NEVER use 1st or 2nd person POV in your writing. The only exception to this rule is for narrative writing. Other than that, if it is formal, academic writing, DON’T DO IT. DON’T YOU DO IT.</a:t>
            </a:r>
            <a:endParaRPr>
              <a:solidFill>
                <a:srgbClr val="FFFFFF"/>
              </a:solidFill>
            </a:endParaRPr>
          </a:p>
          <a:p>
            <a:pPr marL="457200" lvl="0" indent="-317500" rtl="0">
              <a:spcBef>
                <a:spcPts val="0"/>
              </a:spcBef>
              <a:spcAft>
                <a:spcPts val="0"/>
              </a:spcAft>
              <a:buClr>
                <a:srgbClr val="FFFFFF"/>
              </a:buClr>
              <a:buSzPts val="1400"/>
              <a:buAutoNum type="arabicPeriod"/>
            </a:pPr>
            <a:r>
              <a:rPr lang="en">
                <a:solidFill>
                  <a:srgbClr val="FFFFFF"/>
                </a:solidFill>
              </a:rPr>
              <a:t>Avoid contractions at all costs: can’t, didn’t, shouldn’t, it’s, she’s, etc.</a:t>
            </a:r>
            <a:endParaRPr>
              <a:solidFill>
                <a:srgbClr val="FFFFFF"/>
              </a:solidFill>
            </a:endParaRPr>
          </a:p>
          <a:p>
            <a:pPr marL="457200" lvl="0" indent="-317500" rtl="0">
              <a:spcBef>
                <a:spcPts val="0"/>
              </a:spcBef>
              <a:spcAft>
                <a:spcPts val="0"/>
              </a:spcAft>
              <a:buClr>
                <a:srgbClr val="FFFFFF"/>
              </a:buClr>
              <a:buSzPts val="1400"/>
              <a:buAutoNum type="arabicPeriod"/>
            </a:pPr>
            <a:r>
              <a:rPr lang="en">
                <a:solidFill>
                  <a:srgbClr val="FFFFFF"/>
                </a:solidFill>
              </a:rPr>
              <a:t>Avoid “this quote shows” or “this/that/it shows” statements. Omit entirely. Just say what the quote shows! :)</a:t>
            </a:r>
            <a:endParaRPr>
              <a:solidFill>
                <a:srgbClr val="FFFFFF"/>
              </a:solidFill>
            </a:endParaRPr>
          </a:p>
          <a:p>
            <a:pPr marL="457200" lvl="0" indent="-317500" rtl="0">
              <a:spcBef>
                <a:spcPts val="0"/>
              </a:spcBef>
              <a:spcAft>
                <a:spcPts val="0"/>
              </a:spcAft>
              <a:buClr>
                <a:srgbClr val="FFFFFF"/>
              </a:buClr>
              <a:buSzPts val="1400"/>
              <a:buAutoNum type="arabicPeriod"/>
            </a:pPr>
            <a:r>
              <a:rPr lang="en">
                <a:solidFill>
                  <a:srgbClr val="FFFFFF"/>
                </a:solidFill>
              </a:rPr>
              <a:t>Always be confident. No “it seems” statements.</a:t>
            </a:r>
            <a:endParaRPr>
              <a:solidFill>
                <a:srgbClr val="FFFFFF"/>
              </a:solidFill>
            </a:endParaRPr>
          </a:p>
          <a:p>
            <a:pPr marL="457200" lvl="0" indent="-317500" rtl="0">
              <a:spcBef>
                <a:spcPts val="0"/>
              </a:spcBef>
              <a:spcAft>
                <a:spcPts val="0"/>
              </a:spcAft>
              <a:buClr>
                <a:srgbClr val="FFFFFF"/>
              </a:buClr>
              <a:buSzPts val="1400"/>
              <a:buAutoNum type="arabicPeriod"/>
            </a:pPr>
            <a:r>
              <a:rPr lang="en">
                <a:solidFill>
                  <a:srgbClr val="FFFFFF"/>
                </a:solidFill>
              </a:rPr>
              <a:t>Provide context in the introduction of your response. Set up your claim with the title of the work, author, character background, or any other information that would help the reader understand what you’re talking about if they were not able to see the prompt.</a:t>
            </a:r>
            <a:endParaRPr>
              <a:solidFill>
                <a:srgbClr val="FFFFFF"/>
              </a:solidFill>
            </a:endParaRPr>
          </a:p>
          <a:p>
            <a:pPr marL="457200" lvl="0" indent="-317500" rtl="0">
              <a:spcBef>
                <a:spcPts val="0"/>
              </a:spcBef>
              <a:spcAft>
                <a:spcPts val="0"/>
              </a:spcAft>
              <a:buClr>
                <a:srgbClr val="FFFFFF"/>
              </a:buClr>
              <a:buSzPts val="1400"/>
              <a:buAutoNum type="arabicPeriod"/>
            </a:pPr>
            <a:r>
              <a:rPr lang="en">
                <a:solidFill>
                  <a:srgbClr val="FFFFFF"/>
                </a:solidFill>
              </a:rPr>
              <a:t>Agree on tenses. Don’t jump around between “is, was” etc. When in doubt, stick to the literary present tense.</a:t>
            </a:r>
            <a:endParaRPr>
              <a:solidFill>
                <a:srgbClr val="FFFFFF"/>
              </a:solidFill>
            </a:endParaRPr>
          </a:p>
          <a:p>
            <a:pPr marL="457200" lvl="0" indent="-317500">
              <a:spcBef>
                <a:spcPts val="0"/>
              </a:spcBef>
              <a:spcAft>
                <a:spcPts val="0"/>
              </a:spcAft>
              <a:buClr>
                <a:srgbClr val="FFFFFF"/>
              </a:buClr>
              <a:buSzPts val="1400"/>
              <a:buAutoNum type="arabicPeriod"/>
            </a:pPr>
            <a:r>
              <a:rPr lang="en">
                <a:solidFill>
                  <a:srgbClr val="FFFFFF"/>
                </a:solidFill>
              </a:rPr>
              <a:t>If you write a lot, condense your writing to the most relevant and important details. If you don’t typically write a lot, be sure to fully explore the prompt/topic before concluding.</a:t>
            </a:r>
            <a:endParaRPr>
              <a:solidFill>
                <a:srgbClr val="FFFFFF"/>
              </a:solidFill>
            </a:endParaRPr>
          </a:p>
        </p:txBody>
      </p:sp>
      <p:pic>
        <p:nvPicPr>
          <p:cNvPr id="69" name="Shape 69"/>
          <p:cNvPicPr preferRelativeResize="0"/>
          <p:nvPr/>
        </p:nvPicPr>
        <p:blipFill>
          <a:blip r:embed="rId3">
            <a:alphaModFix/>
          </a:blip>
          <a:stretch>
            <a:fillRect/>
          </a:stretch>
        </p:blipFill>
        <p:spPr>
          <a:xfrm>
            <a:off x="4422800" y="-297750"/>
            <a:ext cx="4611451" cy="2305726"/>
          </a:xfrm>
          <a:prstGeom prst="rect">
            <a:avLst/>
          </a:prstGeom>
          <a:noFill/>
          <a:ln>
            <a:noFill/>
          </a:ln>
        </p:spPr>
      </p:pic>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218</Words>
  <Application>Microsoft Office PowerPoint</Application>
  <PresentationFormat>On-screen Show (16:9)</PresentationFormat>
  <Paragraphs>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Roboto</vt:lpstr>
      <vt:lpstr>Arial</vt:lpstr>
      <vt:lpstr>Material</vt:lpstr>
      <vt:lpstr>EOC Writing Tips  (issues I often see in your writing)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EOC Writing Tips  (issues I often see in your writing)</dc:title>
  <dc:creator>Stephanie Tatum</dc:creator>
  <cp:lastModifiedBy>Stephanie Tatum</cp:lastModifiedBy>
  <cp:revision>1</cp:revision>
  <dcterms:modified xsi:type="dcterms:W3CDTF">2018-04-23T11:59:52Z</dcterms:modified>
</cp:coreProperties>
</file>